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9" r:id="rId11"/>
    <p:sldId id="270" r:id="rId12"/>
    <p:sldId id="271" r:id="rId13"/>
    <p:sldId id="266" r:id="rId14"/>
    <p:sldId id="263" r:id="rId15"/>
    <p:sldId id="264" r:id="rId16"/>
    <p:sldId id="265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22.04.2020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22.04.2020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22.04.2020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22.04.2020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22.04.2020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22.04.2020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22.04.2020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Kreatywna realizacja i rozwój własny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Wolny czas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>
              <a:buNone/>
            </a:pPr>
            <a:r>
              <a:rPr lang="pl-PL" sz="1800" b="1" dirty="0" smtClean="0"/>
              <a:t>4. Co byś robił, </a:t>
            </a:r>
            <a:r>
              <a:rPr lang="pl-PL" sz="1800" b="1" dirty="0" smtClean="0"/>
              <a:t> gdybyś </a:t>
            </a:r>
            <a:r>
              <a:rPr lang="pl-PL" sz="1800" b="1" dirty="0" smtClean="0"/>
              <a:t>nie musiał zarabiać pieniędzy?</a:t>
            </a:r>
          </a:p>
          <a:p>
            <a:pPr algn="just" fontAlgn="base"/>
            <a:endParaRPr lang="pl-PL" sz="1800" b="1" dirty="0" smtClean="0"/>
          </a:p>
          <a:p>
            <a:pPr algn="just" fontAlgn="base"/>
            <a:r>
              <a:rPr lang="pl-PL" sz="1800" dirty="0" smtClean="0"/>
              <a:t>Wyobraź sobie, że nie musisz się już martwić o finanse… Masz dość pieniędzy </a:t>
            </a:r>
            <a:br>
              <a:rPr lang="pl-PL" sz="1800" dirty="0" smtClean="0"/>
            </a:br>
            <a:r>
              <a:rPr lang="pl-PL" sz="1800" dirty="0" smtClean="0"/>
              <a:t>i wystarczy Ci ich do końca życia… Co byś nadal robił, a z czego byś zrezygnował? Jakie nowe działania wprowadziłbyś do swojego życia? Czy wciąż zajmowałbyś się pracą, którą wykonujesz na co dzień?</a:t>
            </a:r>
          </a:p>
          <a:p>
            <a:pPr algn="just" fontAlgn="base"/>
            <a:r>
              <a:rPr lang="pl-PL" sz="1800" dirty="0" smtClean="0"/>
              <a:t>Wiele osób mogłoby powiedzieć: „leżałbym na plaży na Karaibach i popijałbym drinki z palemkami” Ale czy, aby na pewno? Jak długo jesteś w stanie tak wytrzymać? Po jakim czasie, by Ci się to znudziło?</a:t>
            </a:r>
          </a:p>
          <a:p>
            <a:pPr algn="just" fontAlgn="base"/>
            <a:r>
              <a:rPr lang="pl-PL" sz="1800" dirty="0" smtClean="0"/>
              <a:t>Możesz również na to pytanie spojrzeć z innej strony. </a:t>
            </a:r>
            <a:r>
              <a:rPr lang="pl-PL" sz="1800" b="1" dirty="0" smtClean="0"/>
              <a:t>Co takiego mógłbyś robić absolutnie za darmo?</a:t>
            </a:r>
            <a:r>
              <a:rPr lang="pl-PL" sz="1800" dirty="0" smtClean="0"/>
              <a:t> Jaka jest ta jedna rzecz, którą jesteś w stanie zrobić dla innych i nawet przez myśl Ci nie przejdzie, żeby wziąć za to pieniądze?</a:t>
            </a:r>
            <a:endParaRPr lang="pl-PL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Mam tylko rok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endParaRPr lang="pl-PL" sz="1800" b="1" dirty="0" smtClean="0"/>
          </a:p>
          <a:p>
            <a:pPr algn="just" fontAlgn="base">
              <a:buNone/>
            </a:pPr>
            <a:r>
              <a:rPr lang="pl-PL" sz="1800" b="1" dirty="0" smtClean="0"/>
              <a:t>5. Czego chciałbyś dokonać, gdybyś dowiedział się, że został Ci tylko rok życia?</a:t>
            </a:r>
          </a:p>
          <a:p>
            <a:pPr algn="just" fontAlgn="base"/>
            <a:endParaRPr lang="pl-PL" sz="1800" b="1" dirty="0" smtClean="0"/>
          </a:p>
          <a:p>
            <a:pPr algn="just" fontAlgn="base"/>
            <a:r>
              <a:rPr lang="pl-PL" sz="1800" dirty="0" smtClean="0"/>
              <a:t>Śmierć dla każdego z nas jest bardzo odległa. Nie myślimy o niej na co dzień 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(</a:t>
            </a:r>
            <a:r>
              <a:rPr lang="pl-PL" sz="1800" dirty="0" smtClean="0"/>
              <a:t>i dobrze!). Jednak czasami warto zastanowić się „co by było, gdyby”. A w pytaniu zadanym powyżej tkwić może esencja tego, co chcesz robić w życiu.</a:t>
            </a:r>
          </a:p>
          <a:p>
            <a:pPr algn="just" fontAlgn="base"/>
            <a:r>
              <a:rPr lang="pl-PL" sz="1800" dirty="0" smtClean="0"/>
              <a:t>Zadaj je sobie i szczerze odpowiedz. Pomyśl, co dałoby Ci w ciągu tego roku radość i spełnienie. Zastanów się, jak chciałbyś zostać zapamiętany i jakie słowa chciałbyś przeczytać na swoim nekrologu. Nie bój się tych myśli – wbrew pozorom to właśnie one wyzwalają z nas najwięcej kreatywności i szczerości! To właśnie dzięki tym myślom, możesz znaleźć odpowiedź na pytanie, jak znaleźć cel w życiu.</a:t>
            </a:r>
          </a:p>
          <a:p>
            <a:pPr algn="just"/>
            <a:endParaRPr lang="pl-PL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Marzenia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 fontAlgn="base">
              <a:buNone/>
            </a:pPr>
            <a:r>
              <a:rPr lang="pl-PL" b="1" dirty="0" smtClean="0"/>
              <a:t>6. O czym marzysz, a boisz się to zrealizować?</a:t>
            </a:r>
          </a:p>
          <a:p>
            <a:pPr algn="just" fontAlgn="base">
              <a:buNone/>
            </a:pPr>
            <a:endParaRPr lang="pl-PL" dirty="0" smtClean="0"/>
          </a:p>
          <a:p>
            <a:pPr algn="just" fontAlgn="base"/>
            <a:r>
              <a:rPr lang="pl-PL" dirty="0" smtClean="0"/>
              <a:t>Często zdarza się, że tak naprawdę znamy swoją drogę. Wolimy jednak pozostać </a:t>
            </a:r>
            <a:br>
              <a:rPr lang="pl-PL" dirty="0" smtClean="0"/>
            </a:br>
            <a:r>
              <a:rPr lang="pl-PL" dirty="0" smtClean="0"/>
              <a:t>w bezpiecznej strefie komfortu. Boimy się, że wyjście poza nią, może być ryzykowne.</a:t>
            </a:r>
            <a:r>
              <a:rPr lang="pl-PL" b="1" dirty="0" smtClean="0"/>
              <a:t> To duży błąd, bo marzenia – choć piękne – same się nie zrealizują.</a:t>
            </a:r>
            <a:r>
              <a:rPr lang="pl-PL" dirty="0" smtClean="0"/>
              <a:t> Potrzebna jest odwaga.</a:t>
            </a:r>
          </a:p>
          <a:p>
            <a:pPr algn="just" fontAlgn="base"/>
            <a:r>
              <a:rPr lang="pl-PL" dirty="0" smtClean="0"/>
              <a:t>Marzysz o założeniu własnej firmy i masz nawet kilka pomysłów, ale boisz się zaryzykować? Na myśl o własnej kapeli rockowej pojawia się u Ciebie uśmiech na twarzy, ale zniechęciłeś się do gitary, bo nie możesz nauczyć się grać jakiegoś utworu? A może zastanawiasz się, żeby zacząć publikować swoje fotografie, ale </a:t>
            </a:r>
            <a:br>
              <a:rPr lang="pl-PL" dirty="0" smtClean="0"/>
            </a:br>
            <a:r>
              <a:rPr lang="pl-PL" dirty="0" smtClean="0"/>
              <a:t>w obawie przed negatywną opinią innych osób nie podejmujesz tematu?</a:t>
            </a:r>
          </a:p>
          <a:p>
            <a:pPr algn="just" fontAlgn="base"/>
            <a:r>
              <a:rPr lang="pl-PL" dirty="0" smtClean="0"/>
              <a:t>Nie zadręczaj się, tylko zrób dobry biznesplan, zaplanuj działania i zrób mały krok </a:t>
            </a:r>
            <a:br>
              <a:rPr lang="pl-PL" dirty="0" smtClean="0"/>
            </a:br>
            <a:r>
              <a:rPr lang="pl-PL" dirty="0" smtClean="0"/>
              <a:t>w kierunku własnej firmy. Zainwestuj w dobrego nauczyciela gry na gitarze i zacznij grać. Załóż grupę fotograficzną na </a:t>
            </a:r>
            <a:r>
              <a:rPr lang="pl-PL" dirty="0" err="1" smtClean="0"/>
              <a:t>Facebooku</a:t>
            </a:r>
            <a:r>
              <a:rPr lang="pl-PL" dirty="0" smtClean="0"/>
              <a:t> i zaproś do niej tylko najbardziej zaufane osoby, które są dla Ciebie życzliwe.</a:t>
            </a:r>
          </a:p>
          <a:p>
            <a:pPr algn="just"/>
            <a:r>
              <a:rPr lang="pl-PL" dirty="0" smtClean="0"/>
              <a:t>Nie czekaj, bo im dłużej to robisz, tym zmniejszasz prawdopodobieństwo</a:t>
            </a:r>
            <a:r>
              <a:rPr lang="pl-PL" b="1" dirty="0" smtClean="0"/>
              <a:t>,</a:t>
            </a:r>
            <a:r>
              <a:rPr lang="pl-PL" dirty="0" smtClean="0"/>
              <a:t> że kiedykolwiek zaczniesz! I nie będziesz mieć szansy, by przekonać się, czy to nie jest przypadkiem Twoje życiowe powołanie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800" dirty="0" smtClean="0"/>
              <a:t>Dodatkowe pytania?</a:t>
            </a:r>
          </a:p>
          <a:p>
            <a:r>
              <a:rPr lang="pl-PL" sz="1800" dirty="0" smtClean="0"/>
              <a:t>Co mnie interesuje?</a:t>
            </a:r>
          </a:p>
          <a:p>
            <a:r>
              <a:rPr lang="pl-PL" sz="1800" dirty="0" smtClean="0"/>
              <a:t>Co przykuwa moją uwagę?</a:t>
            </a:r>
          </a:p>
          <a:p>
            <a:r>
              <a:rPr lang="pl-PL" sz="1800" dirty="0" smtClean="0"/>
              <a:t>Czego chciałbym się dowiedzieć o życiu, o sobie być może?</a:t>
            </a:r>
          </a:p>
          <a:p>
            <a:r>
              <a:rPr lang="pl-PL" sz="1800" dirty="0" smtClean="0"/>
              <a:t>Jak lubię pracować w grupie czy indywidualnie?</a:t>
            </a:r>
            <a:endParaRPr lang="pl-PL" sz="1800" dirty="0" smtClean="0"/>
          </a:p>
          <a:p>
            <a:r>
              <a:rPr lang="pl-PL" sz="1800" dirty="0" smtClean="0"/>
              <a:t>Co lubię zgłębiać?</a:t>
            </a:r>
          </a:p>
          <a:p>
            <a:r>
              <a:rPr lang="pl-PL" sz="1800" dirty="0" smtClean="0"/>
              <a:t>Jakie sfery życia są dla mnie ważne? itp. </a:t>
            </a:r>
            <a:r>
              <a:rPr lang="pl-PL" sz="1800" dirty="0" smtClean="0">
                <a:sym typeface="Wingdings" pitchFamily="2" charset="2"/>
              </a:rPr>
              <a:t></a:t>
            </a:r>
            <a:endParaRPr lang="pl-PL" sz="1800" dirty="0" smtClean="0"/>
          </a:p>
          <a:p>
            <a:endParaRPr lang="pl-PL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600" b="1" dirty="0" smtClean="0"/>
              <a:t>Wartości </a:t>
            </a:r>
            <a:r>
              <a:rPr lang="pl-PL" sz="3600" b="1" dirty="0" smtClean="0"/>
              <a:t>– wybieram </a:t>
            </a:r>
            <a:r>
              <a:rPr lang="pl-PL" sz="3600" b="1" dirty="0" smtClean="0"/>
              <a:t>najważniejsze dla siebie..</a:t>
            </a:r>
            <a:endParaRPr lang="pl-PL" sz="36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750" dirty="0" smtClean="0"/>
              <a:t>W ostatnich latach na popularności zyskuje holistyczne podejście do rozwoju. Oznacza </a:t>
            </a:r>
            <a:r>
              <a:rPr lang="pl-PL" sz="1750" dirty="0" smtClean="0"/>
              <a:t>to </a:t>
            </a:r>
            <a:r>
              <a:rPr lang="pl-PL" sz="1750" dirty="0" smtClean="0"/>
              <a:t>spotkanie z rozwojem nie tylko w konkretnej dziedzinie w której czujemy niedostatek, ale również spoglądanie na siebie szerzej, całościowo.</a:t>
            </a:r>
          </a:p>
          <a:p>
            <a:pPr algn="just"/>
            <a:r>
              <a:rPr lang="pl-PL" sz="1750" dirty="0" smtClean="0"/>
              <a:t>Dlatego tak ważna jest własna diagnoza.</a:t>
            </a:r>
          </a:p>
          <a:p>
            <a:pPr algn="just"/>
            <a:r>
              <a:rPr lang="pl-PL" sz="1800" dirty="0" smtClean="0"/>
              <a:t>By to lepiej zrozumieć, zerknijmy na bardzo często pojawiający się przykład osoby, która za swój cel stawia sobie zdobycie konkretnego wykształcenia, który wymaga od niej większego wkładu pracy i czasu poświęcanego na zgłębianie wiedzy na uzyskanie certyfikatu, a podczas rozmowy o wartościach okazuje się, że najważniejszą wartością dla tej osoby jest rodzina. Cel postawiony jest w opozycji do hierarchii wartości i taka osoba może go zrealizować, ale czy będzie szczęśliwa zaniedbując rodzinę? Co jest dla Ciebie ważne w życiu? Jakie wartości komunikujesz na zewnątrz? Jako kto chcesz być postrzegany? Jakim zasadom moralnym hołdujesz? To jedne z ważniejszych zagadnień przy szukaniu odpowiedzi na pytanie, jak znaleźć cel w </a:t>
            </a:r>
            <a:r>
              <a:rPr lang="pl-PL" sz="1800" dirty="0" smtClean="0"/>
              <a:t>życiu?</a:t>
            </a:r>
            <a:endParaRPr lang="pl-PL" sz="1800" dirty="0" smtClean="0"/>
          </a:p>
          <a:p>
            <a:pPr algn="just"/>
            <a:endParaRPr lang="pl-PL" sz="1800" dirty="0" smtClean="0"/>
          </a:p>
          <a:p>
            <a:pPr algn="just"/>
            <a:endParaRPr lang="pl-PL" sz="17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Inicjacja i wspomaganie rozwoju</a:t>
            </a:r>
            <a:endParaRPr lang="pl-PL" sz="4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Afirmacja - </a:t>
            </a:r>
            <a:r>
              <a:rPr lang="pl-PL" dirty="0" smtClean="0"/>
              <a:t>czym jest i kiedy działa? </a:t>
            </a:r>
          </a:p>
          <a:p>
            <a:r>
              <a:rPr lang="pl-PL" dirty="0" smtClean="0"/>
              <a:t>Dobre przekonania</a:t>
            </a:r>
          </a:p>
          <a:p>
            <a:r>
              <a:rPr lang="pl-PL" dirty="0" smtClean="0"/>
              <a:t>Moc wdzięczności</a:t>
            </a:r>
          </a:p>
          <a:p>
            <a:r>
              <a:rPr lang="pl-PL" dirty="0" smtClean="0"/>
              <a:t>Cieszenie </a:t>
            </a:r>
            <a:r>
              <a:rPr lang="pl-PL" dirty="0" smtClean="0"/>
              <a:t>się drobnymi rzeczami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 smtClean="0"/>
          </a:p>
          <a:p>
            <a:r>
              <a:rPr lang="pl-PL" dirty="0" smtClean="0"/>
              <a:t>Dobre </a:t>
            </a:r>
            <a:r>
              <a:rPr lang="pl-PL" dirty="0" smtClean="0"/>
              <a:t>samopoczucie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 smtClean="0"/>
          </a:p>
          <a:p>
            <a:r>
              <a:rPr lang="pl-PL" dirty="0" smtClean="0"/>
              <a:t>Mocne poczucie własnej </a:t>
            </a:r>
            <a:r>
              <a:rPr lang="pl-PL" dirty="0" smtClean="0"/>
              <a:t>wartości - </a:t>
            </a:r>
            <a:r>
              <a:rPr lang="pl-PL" dirty="0" smtClean="0"/>
              <a:t>lubienie </a:t>
            </a:r>
            <a:r>
              <a:rPr lang="pl-PL" dirty="0" smtClean="0"/>
              <a:t>siebie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 smtClean="0"/>
          </a:p>
          <a:p>
            <a:r>
              <a:rPr lang="pl-PL" dirty="0" smtClean="0"/>
              <a:t>Aktywność i samodyscyplina </a:t>
            </a:r>
            <a:r>
              <a:rPr lang="pl-PL" dirty="0" smtClean="0">
                <a:sym typeface="Wingdings" pitchFamily="2" charset="2"/>
              </a:rPr>
              <a:t>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800" dirty="0" smtClean="0"/>
              <a:t>Afirmacja - </a:t>
            </a:r>
            <a:r>
              <a:rPr lang="pl-PL" sz="1800" dirty="0" smtClean="0"/>
              <a:t>twierdzące zdanie na swój </a:t>
            </a:r>
            <a:r>
              <a:rPr lang="pl-PL" sz="1800" dirty="0" smtClean="0"/>
              <a:t>temat w czasie teraźniejszym o pozytywnym zabarwieniu. Ma </a:t>
            </a:r>
            <a:r>
              <a:rPr lang="pl-PL" sz="1800" dirty="0" smtClean="0"/>
              <a:t>na celu poprzez systematyczne </a:t>
            </a:r>
            <a:r>
              <a:rPr lang="pl-PL" sz="1800" dirty="0" smtClean="0"/>
              <a:t>powtarzanie i </a:t>
            </a:r>
            <a:r>
              <a:rPr lang="pl-PL" sz="1800" dirty="0" smtClean="0"/>
              <a:t>ukierunkowanie </a:t>
            </a:r>
            <a:r>
              <a:rPr lang="pl-PL" sz="1800" dirty="0" smtClean="0"/>
              <a:t>wspierać nasz rozwój. </a:t>
            </a:r>
            <a:r>
              <a:rPr lang="pl-PL" sz="1800" dirty="0" smtClean="0"/>
              <a:t>Słowo </a:t>
            </a:r>
            <a:r>
              <a:rPr lang="pl-PL" sz="1800" dirty="0" smtClean="0"/>
              <a:t>afirmacja pochodzi z języka łacińskiego „</a:t>
            </a:r>
            <a:r>
              <a:rPr lang="pl-PL" sz="1800" dirty="0" err="1" smtClean="0"/>
              <a:t>affirmare</a:t>
            </a:r>
            <a:r>
              <a:rPr lang="pl-PL" sz="1800" dirty="0" smtClean="0"/>
              <a:t>”, co oznacza zapewniać, potwierdzać</a:t>
            </a:r>
            <a:r>
              <a:rPr lang="pl-PL" sz="1800" dirty="0" smtClean="0"/>
              <a:t>.</a:t>
            </a:r>
          </a:p>
          <a:p>
            <a:pPr algn="just"/>
            <a:r>
              <a:rPr lang="pl-PL" sz="1800" dirty="0" smtClean="0"/>
              <a:t>Gdy poznasz swoje prawdziwe przekonania, zapytaj siebie, czy służą ci one </a:t>
            </a:r>
            <a:br>
              <a:rPr lang="pl-PL" sz="1800" dirty="0" smtClean="0"/>
            </a:br>
            <a:r>
              <a:rPr lang="pl-PL" sz="1800" dirty="0" smtClean="0"/>
              <a:t>w życiu?</a:t>
            </a:r>
          </a:p>
          <a:p>
            <a:pPr algn="just"/>
            <a:r>
              <a:rPr lang="pl-PL" sz="1800" dirty="0" smtClean="0"/>
              <a:t>Jeśli tak nie jest, stwórz takie, które zaczną cię wspierać w rozwoju.</a:t>
            </a:r>
            <a:endParaRPr lang="pl-PL" sz="1800" dirty="0" smtClean="0"/>
          </a:p>
          <a:p>
            <a:pPr algn="just"/>
            <a:r>
              <a:rPr lang="pl-PL" sz="1800" dirty="0" smtClean="0"/>
              <a:t>Jakie stare przekonania o sobie chciałbyś zmienić?</a:t>
            </a:r>
          </a:p>
          <a:p>
            <a:pPr algn="just"/>
            <a:r>
              <a:rPr lang="pl-PL" sz="1800" dirty="0" smtClean="0"/>
              <a:t>Czego chcesz doświadczać w życiu?</a:t>
            </a:r>
          </a:p>
          <a:p>
            <a:pPr algn="just"/>
            <a:r>
              <a:rPr lang="pl-PL" sz="1800" dirty="0" smtClean="0"/>
              <a:t>Na tej podstawie stwórz osobistą listę własnych afirmacji i przekonań, które systematycznie powtarzaj.</a:t>
            </a:r>
          </a:p>
          <a:p>
            <a:pPr algn="just"/>
            <a:r>
              <a:rPr lang="pl-PL" sz="1800" dirty="0" smtClean="0"/>
              <a:t>Powodzenia!</a:t>
            </a:r>
          </a:p>
          <a:p>
            <a:pPr algn="r">
              <a:buNone/>
            </a:pPr>
            <a:r>
              <a:rPr lang="pl-PL" sz="1800" dirty="0" smtClean="0"/>
              <a:t> </a:t>
            </a:r>
            <a:r>
              <a:rPr lang="pl-PL" sz="1800" dirty="0" smtClean="0"/>
              <a:t>                                                                                      	 Dorota </a:t>
            </a:r>
            <a:r>
              <a:rPr lang="pl-PL" sz="1800" smtClean="0"/>
              <a:t>Galant-Mistak</a:t>
            </a:r>
            <a:endParaRPr lang="pl-PL" sz="1800" dirty="0" smtClean="0"/>
          </a:p>
          <a:p>
            <a:pPr algn="just"/>
            <a:endParaRPr lang="pl-PL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Kim jestem?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Podświadomość</a:t>
            </a:r>
            <a:endParaRPr lang="pl-PL" dirty="0" smtClean="0"/>
          </a:p>
          <a:p>
            <a:r>
              <a:rPr lang="pl-PL" dirty="0" smtClean="0"/>
              <a:t>Świadomość</a:t>
            </a:r>
            <a:endParaRPr lang="pl-PL" dirty="0" smtClean="0"/>
          </a:p>
          <a:p>
            <a:r>
              <a:rPr lang="pl-PL" dirty="0" smtClean="0"/>
              <a:t>Intuicja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Podświadomość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pPr algn="just"/>
            <a:r>
              <a:rPr lang="pl-PL" sz="1800" dirty="0" smtClean="0"/>
              <a:t>Przewrotnie można porównać podświadomość do piwnicy </a:t>
            </a:r>
            <a:r>
              <a:rPr lang="pl-PL" sz="1800" dirty="0" smtClean="0">
                <a:sym typeface="Wingdings" pitchFamily="2" charset="2"/>
              </a:rPr>
              <a:t>, gdzie poskładane są wszystkie potrzebne i niepotrzebne sprzęty, </a:t>
            </a:r>
            <a:r>
              <a:rPr lang="pl-PL" sz="1800" dirty="0" smtClean="0">
                <a:sym typeface="Wingdings" pitchFamily="2" charset="2"/>
              </a:rPr>
              <a:t>przedmioty o </a:t>
            </a:r>
            <a:r>
              <a:rPr lang="pl-PL" sz="1800" dirty="0" smtClean="0">
                <a:sym typeface="Wingdings" pitchFamily="2" charset="2"/>
              </a:rPr>
              <a:t>których codziennie nie pamiętamy, a nawet o większości zapomnieliśmy, że wciąż tam leżą i istnieją.</a:t>
            </a:r>
          </a:p>
          <a:p>
            <a:pPr algn="just">
              <a:buNone/>
            </a:pPr>
            <a:r>
              <a:rPr lang="pl-PL" sz="1800" dirty="0" smtClean="0">
                <a:sym typeface="Wingdings" pitchFamily="2" charset="2"/>
              </a:rPr>
              <a:t>		Podświadomość to kod </a:t>
            </a:r>
            <a:r>
              <a:rPr lang="pl-PL" sz="1800" dirty="0" smtClean="0">
                <a:sym typeface="Wingdings" pitchFamily="2" charset="2"/>
              </a:rPr>
              <a:t>ciebie - magnetofon</a:t>
            </a:r>
            <a:r>
              <a:rPr lang="pl-PL" sz="1800" dirty="0" smtClean="0">
                <a:sym typeface="Wingdings" pitchFamily="2" charset="2"/>
              </a:rPr>
              <a:t>, który nagrał informację na temat tego kim jesteś i jaki świat cię otacza. </a:t>
            </a:r>
            <a:r>
              <a:rPr lang="pl-PL" sz="1800" dirty="0" smtClean="0">
                <a:sym typeface="Wingdings" pitchFamily="2" charset="2"/>
              </a:rPr>
              <a:t>Informacje, </a:t>
            </a:r>
            <a:r>
              <a:rPr lang="pl-PL" sz="1800" dirty="0" smtClean="0">
                <a:sym typeface="Wingdings" pitchFamily="2" charset="2"/>
              </a:rPr>
              <a:t>jakie zostały </a:t>
            </a:r>
            <a:r>
              <a:rPr lang="pl-PL" sz="1800" dirty="0" smtClean="0">
                <a:sym typeface="Wingdings" pitchFamily="2" charset="2"/>
              </a:rPr>
              <a:t>nagrane, płynęły </a:t>
            </a:r>
            <a:r>
              <a:rPr lang="pl-PL" sz="1800" dirty="0" smtClean="0">
                <a:sym typeface="Wingdings" pitchFamily="2" charset="2"/>
              </a:rPr>
              <a:t>ze środowiska w jakim </a:t>
            </a:r>
            <a:r>
              <a:rPr lang="pl-PL" sz="1800" dirty="0" smtClean="0">
                <a:sym typeface="Wingdings" pitchFamily="2" charset="2"/>
              </a:rPr>
              <a:t>wzrastałeś - </a:t>
            </a:r>
            <a:r>
              <a:rPr lang="pl-PL" sz="1800" dirty="0" smtClean="0">
                <a:sym typeface="Wingdings" pitchFamily="2" charset="2"/>
              </a:rPr>
              <a:t>mama, tata, babcia, dziadek, rodzeństwo, telewizja, szkoła, rówieśnicy, koleżanki, koledzy , przyjaciele, znajomi etc</a:t>
            </a:r>
            <a:r>
              <a:rPr lang="pl-PL" sz="1800" dirty="0" smtClean="0">
                <a:sym typeface="Wingdings" pitchFamily="2" charset="2"/>
              </a:rPr>
              <a:t>.. </a:t>
            </a:r>
            <a:r>
              <a:rPr lang="pl-PL" sz="1800" dirty="0" smtClean="0">
                <a:sym typeface="Wingdings" pitchFamily="2" charset="2"/>
              </a:rPr>
              <a:t>	Jeśli podświadomość nie dostanie nowych wzorców, to realizuje stare, te, które </a:t>
            </a:r>
            <a:r>
              <a:rPr lang="pl-PL" sz="1800" dirty="0" smtClean="0">
                <a:sym typeface="Wingdings" pitchFamily="2" charset="2"/>
              </a:rPr>
              <a:t>zna z </a:t>
            </a:r>
            <a:r>
              <a:rPr lang="pl-PL" sz="1800" dirty="0" smtClean="0">
                <a:sym typeface="Wingdings" pitchFamily="2" charset="2"/>
              </a:rPr>
              <a:t>przeszłości. Żyjemy wówczas </a:t>
            </a:r>
            <a:r>
              <a:rPr lang="pl-PL" sz="1800" dirty="0" smtClean="0">
                <a:sym typeface="Wingdings" pitchFamily="2" charset="2"/>
              </a:rPr>
              <a:t>przeszłością, </a:t>
            </a:r>
            <a:r>
              <a:rPr lang="pl-PL" sz="1800" dirty="0" smtClean="0">
                <a:sym typeface="Wingdings" pitchFamily="2" charset="2"/>
              </a:rPr>
              <a:t>przeszłymi doświadczeniami, emocjami </a:t>
            </a:r>
            <a:r>
              <a:rPr lang="pl-PL" sz="1800" dirty="0" smtClean="0">
                <a:sym typeface="Wingdings" pitchFamily="2" charset="2"/>
              </a:rPr>
              <a:t>i </a:t>
            </a:r>
            <a:r>
              <a:rPr lang="pl-PL" sz="1800" dirty="0" smtClean="0">
                <a:sym typeface="Wingdings" pitchFamily="2" charset="2"/>
              </a:rPr>
              <a:t>wyrobioną wówczas samooceną. A przecież obecne </a:t>
            </a:r>
            <a:r>
              <a:rPr lang="pl-PL" sz="1800" dirty="0" smtClean="0">
                <a:sym typeface="Wingdings" pitchFamily="2" charset="2"/>
              </a:rPr>
              <a:t>życie nie jest już naszą przeszłością.</a:t>
            </a:r>
            <a:endParaRPr lang="pl-PL" sz="1800" dirty="0" smtClean="0">
              <a:sym typeface="Wingdings" pitchFamily="2" charset="2"/>
            </a:endParaRPr>
          </a:p>
          <a:p>
            <a:pPr algn="just">
              <a:buNone/>
            </a:pPr>
            <a:r>
              <a:rPr lang="pl-PL" sz="1800" dirty="0" smtClean="0">
                <a:sym typeface="Wingdings" pitchFamily="2" charset="2"/>
              </a:rPr>
              <a:t>		Podświadomość zawsze na planie fizycznym i w relacjach z ludźmi stara się odwzorować swoje wewnętrzne przekonania czyli to w co na tym podświadomym poziomie wierzy.</a:t>
            </a:r>
          </a:p>
          <a:p>
            <a:pPr algn="just"/>
            <a:r>
              <a:rPr lang="pl-PL" sz="1800" dirty="0" smtClean="0">
                <a:sym typeface="Wingdings" pitchFamily="2" charset="2"/>
              </a:rPr>
              <a:t>Nie ma ludzi lepszych i gorszych, są tylko ludzie, w jednym lub w drugim przekonaniu bardziej utwierdzeni</a:t>
            </a:r>
          </a:p>
          <a:p>
            <a:pPr algn="just"/>
            <a:r>
              <a:rPr lang="pl-PL" sz="1800" dirty="0" smtClean="0">
                <a:sym typeface="Wingdings" pitchFamily="2" charset="2"/>
              </a:rPr>
              <a:t>Wiara to siła? – Odp. Tak!</a:t>
            </a:r>
          </a:p>
          <a:p>
            <a:pPr algn="just">
              <a:buNone/>
            </a:pPr>
            <a:endParaRPr lang="pl-PL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Świadomość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800" dirty="0" smtClean="0"/>
              <a:t>Biorąc pod uwagę wcześniejszą </a:t>
            </a:r>
            <a:r>
              <a:rPr lang="pl-PL" sz="1800" dirty="0" smtClean="0"/>
              <a:t>analogię, świadomość </a:t>
            </a:r>
            <a:r>
              <a:rPr lang="pl-PL" sz="1800" dirty="0" smtClean="0"/>
              <a:t>można określić jako salon </a:t>
            </a:r>
            <a:r>
              <a:rPr lang="pl-PL" sz="1800" dirty="0" smtClean="0">
                <a:sym typeface="Wingdings" pitchFamily="2" charset="2"/>
              </a:rPr>
              <a:t></a:t>
            </a:r>
            <a:endParaRPr lang="pl-PL" sz="1800" dirty="0" smtClean="0"/>
          </a:p>
          <a:p>
            <a:pPr algn="just"/>
            <a:r>
              <a:rPr lang="pl-PL" sz="1800" dirty="0" smtClean="0"/>
              <a:t>O wiele łatwiej dojść do świadomości uzmysławiając sobie czym ona nie jest.</a:t>
            </a:r>
          </a:p>
          <a:p>
            <a:pPr algn="just"/>
            <a:r>
              <a:rPr lang="pl-PL" sz="1800" dirty="0" smtClean="0"/>
              <a:t>Świadomość to nie myśli, </a:t>
            </a:r>
            <a:r>
              <a:rPr lang="pl-PL" sz="1800" dirty="0" smtClean="0"/>
              <a:t>emocje, </a:t>
            </a:r>
            <a:r>
              <a:rPr lang="pl-PL" sz="1800" dirty="0" smtClean="0"/>
              <a:t>to nie ciało-organizm, świadomość </a:t>
            </a:r>
            <a:r>
              <a:rPr lang="pl-PL" sz="1800" dirty="0" smtClean="0"/>
              <a:t>to </a:t>
            </a:r>
            <a:r>
              <a:rPr lang="pl-PL" sz="1800" dirty="0" smtClean="0"/>
              <a:t>nie rola, którą pełnię, to nie obywatelstwo, rasa, płeć, przynależność jakakolwiek.</a:t>
            </a:r>
            <a:br>
              <a:rPr lang="pl-PL" sz="1800" dirty="0" smtClean="0"/>
            </a:br>
            <a:r>
              <a:rPr lang="pl-PL" sz="1800" dirty="0" smtClean="0"/>
              <a:t>Świadomość to obecność, przytomność, poczucie żywotności, które najlepiej jest odczuć, uzmysławiając sobie obecną </a:t>
            </a:r>
            <a:r>
              <a:rPr lang="pl-PL" sz="1800" dirty="0" smtClean="0"/>
              <a:t>chwilę - </a:t>
            </a:r>
            <a:r>
              <a:rPr lang="pl-PL" sz="1800" dirty="0" smtClean="0"/>
              <a:t>teraźniejszą i poczucie jej. Uzmysławiam sobie </a:t>
            </a:r>
            <a:r>
              <a:rPr lang="pl-PL" sz="1800" dirty="0" smtClean="0"/>
              <a:t>więc, że </a:t>
            </a:r>
            <a:r>
              <a:rPr lang="pl-PL" sz="1800" dirty="0" smtClean="0"/>
              <a:t>jako </a:t>
            </a:r>
            <a:r>
              <a:rPr lang="pl-PL" sz="1800" dirty="0" smtClean="0"/>
              <a:t>człowiek - </a:t>
            </a:r>
            <a:r>
              <a:rPr lang="pl-PL" sz="1800" dirty="0" smtClean="0"/>
              <a:t>mam myśli uczucia, </a:t>
            </a:r>
            <a:r>
              <a:rPr lang="pl-PL" sz="1800" dirty="0" smtClean="0"/>
              <a:t>oceny, </a:t>
            </a:r>
            <a:r>
              <a:rPr lang="pl-PL" sz="1800" dirty="0" smtClean="0"/>
              <a:t>komentarze w głowie, ale nie jestem </a:t>
            </a:r>
            <a:r>
              <a:rPr lang="pl-PL" sz="1800" dirty="0" smtClean="0"/>
              <a:t>nimi, </a:t>
            </a:r>
            <a:r>
              <a:rPr lang="pl-PL" sz="1800" dirty="0" smtClean="0"/>
              <a:t>tylko jestem ich świadkiem.</a:t>
            </a:r>
          </a:p>
          <a:p>
            <a:pPr algn="just"/>
            <a:r>
              <a:rPr lang="pl-PL" sz="1800" dirty="0" smtClean="0"/>
              <a:t>Dla poprawy jakości życia jakie wiedziesz dobrze jest jak najczęściej uzmysławiać sobie właśnie ten </a:t>
            </a:r>
            <a:r>
              <a:rPr lang="pl-PL" sz="1800" dirty="0" smtClean="0"/>
              <a:t>fakt - </a:t>
            </a:r>
            <a:r>
              <a:rPr lang="pl-PL" sz="1800" dirty="0" smtClean="0"/>
              <a:t>ja jestem i czujnie potrwać sobie w tym uzmysłowieniu.</a:t>
            </a:r>
          </a:p>
          <a:p>
            <a:pPr algn="just"/>
            <a:r>
              <a:rPr lang="pl-PL" sz="1800" dirty="0" smtClean="0"/>
              <a:t>Dlaczego? Dlatego, że ten stan poszerza obraz widzenia rzeczywistości i jest sednem medytacji, która </a:t>
            </a:r>
            <a:r>
              <a:rPr lang="pl-PL" sz="1800" dirty="0" smtClean="0"/>
              <a:t>,jak </a:t>
            </a:r>
            <a:r>
              <a:rPr lang="pl-PL" sz="1800" dirty="0" smtClean="0"/>
              <a:t>już </a:t>
            </a:r>
            <a:r>
              <a:rPr lang="pl-PL" sz="1800" dirty="0" smtClean="0"/>
              <a:t>wiadomo, </a:t>
            </a:r>
            <a:r>
              <a:rPr lang="pl-PL" sz="1800" dirty="0" smtClean="0"/>
              <a:t>ma zbawienny wpływ na ludzkie zdrowie.</a:t>
            </a:r>
          </a:p>
          <a:p>
            <a:pPr algn="just"/>
            <a:endParaRPr lang="pl-PL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Intuicja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1800" dirty="0" smtClean="0"/>
              <a:t>Idąc tropem powyższych porównań możemy określić </a:t>
            </a:r>
            <a:r>
              <a:rPr lang="pl-PL" sz="1800" dirty="0" smtClean="0"/>
              <a:t>intuicję </a:t>
            </a:r>
            <a:r>
              <a:rPr lang="pl-PL" sz="1800" dirty="0" smtClean="0"/>
              <a:t>jako </a:t>
            </a:r>
            <a:r>
              <a:rPr lang="pl-PL" sz="1800" dirty="0" smtClean="0"/>
              <a:t>pierwsze </a:t>
            </a:r>
            <a:r>
              <a:rPr lang="pl-PL" sz="1800" dirty="0" smtClean="0"/>
              <a:t>piętro 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i </a:t>
            </a:r>
            <a:r>
              <a:rPr lang="pl-PL" sz="1800" dirty="0" smtClean="0"/>
              <a:t>dach </a:t>
            </a:r>
            <a:r>
              <a:rPr lang="pl-PL" sz="1800" dirty="0" smtClean="0">
                <a:sym typeface="Wingdings" pitchFamily="2" charset="2"/>
              </a:rPr>
              <a:t></a:t>
            </a:r>
            <a:endParaRPr lang="pl-PL" sz="1800" dirty="0" smtClean="0"/>
          </a:p>
          <a:p>
            <a:pPr algn="just"/>
            <a:r>
              <a:rPr lang="pl-PL" sz="1800" dirty="0" smtClean="0"/>
              <a:t>Intuicja wiąże się często z tym co określamy jako nadświadomość, czyli sferę, która widzi pełny obraz osoby, to dlaczego i po co mierzy się </a:t>
            </a:r>
            <a:r>
              <a:rPr lang="pl-PL" sz="1800" dirty="0" smtClean="0"/>
              <a:t>ona z </a:t>
            </a:r>
            <a:r>
              <a:rPr lang="pl-PL" sz="1800" dirty="0" smtClean="0"/>
              <a:t>określonymi wyzwaniami życiowymi i czego się w skutek ich zaistnienia uczy.</a:t>
            </a:r>
          </a:p>
          <a:p>
            <a:pPr algn="just"/>
            <a:r>
              <a:rPr lang="pl-PL" sz="1800" dirty="0" smtClean="0"/>
              <a:t>Z tego punktu widzenia nic nie jest z gruntu do końca złe, ani dobre, 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a </a:t>
            </a:r>
            <a:r>
              <a:rPr lang="pl-PL" sz="1800" dirty="0" smtClean="0"/>
              <a:t>doświadczenie jednego i drugiego pozwala nam dokonywać właściwych wyborów życiowych.</a:t>
            </a:r>
          </a:p>
          <a:p>
            <a:pPr algn="just"/>
            <a:r>
              <a:rPr lang="pl-PL" sz="1800" dirty="0" smtClean="0"/>
              <a:t>Kontrast pozwala nam odróżniać to czego </a:t>
            </a:r>
            <a:r>
              <a:rPr lang="pl-PL" sz="1800" dirty="0" smtClean="0"/>
              <a:t>chcemy, </a:t>
            </a:r>
            <a:r>
              <a:rPr lang="pl-PL" sz="1800" dirty="0" smtClean="0"/>
              <a:t>od tego czego nie chcemy, 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a </a:t>
            </a:r>
            <a:r>
              <a:rPr lang="pl-PL" sz="1800" dirty="0" smtClean="0"/>
              <a:t>w tym kontekście </a:t>
            </a:r>
            <a:r>
              <a:rPr lang="pl-PL" sz="1800" dirty="0" smtClean="0"/>
              <a:t>błąd, </a:t>
            </a:r>
            <a:r>
              <a:rPr lang="pl-PL" sz="1800" dirty="0" smtClean="0"/>
              <a:t>czy nawet porażka czasem jest wskazana, aby wyciągnąć dla siebie samego odpowiednie wnioski.</a:t>
            </a:r>
          </a:p>
          <a:p>
            <a:pPr algn="just"/>
            <a:r>
              <a:rPr lang="pl-PL" sz="1800" dirty="0" smtClean="0"/>
              <a:t>Jednakże kierowanie się </a:t>
            </a:r>
            <a:r>
              <a:rPr lang="pl-PL" sz="1800" dirty="0" smtClean="0"/>
              <a:t>intuicją - cichą </a:t>
            </a:r>
            <a:r>
              <a:rPr lang="pl-PL" sz="1800" dirty="0" smtClean="0"/>
              <a:t>„podpowiedzią serca”, jak też się często </a:t>
            </a:r>
            <a:r>
              <a:rPr lang="pl-PL" sz="1800" dirty="0" smtClean="0"/>
              <a:t>mówi, wydaje </a:t>
            </a:r>
            <a:r>
              <a:rPr lang="pl-PL" sz="1800" dirty="0" smtClean="0"/>
              <a:t>się być zawsze </a:t>
            </a:r>
            <a:r>
              <a:rPr lang="pl-PL" sz="1800" dirty="0" smtClean="0"/>
              <a:t>właściwe, </a:t>
            </a:r>
            <a:r>
              <a:rPr lang="pl-PL" sz="1800" dirty="0" smtClean="0"/>
              <a:t>choć czasami może być nie </a:t>
            </a:r>
            <a:r>
              <a:rPr lang="pl-PL" sz="1800" dirty="0" smtClean="0"/>
              <a:t>logiczne </a:t>
            </a:r>
            <a:r>
              <a:rPr lang="pl-PL" sz="1800" dirty="0" smtClean="0"/>
              <a:t>dla świadomego umysłu.</a:t>
            </a:r>
            <a:endParaRPr lang="pl-PL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algn="just"/>
            <a:r>
              <a:rPr lang="pl-PL" sz="1800" dirty="0" smtClean="0"/>
              <a:t>Dobrą definicją ego jest ta, która mówi, że ego to umysł nie poddany obserwacji.</a:t>
            </a:r>
          </a:p>
          <a:p>
            <a:pPr algn="just"/>
            <a:r>
              <a:rPr lang="pl-PL" sz="1800" dirty="0" smtClean="0"/>
              <a:t>Wcześniej opisywaliśmy </a:t>
            </a:r>
            <a:r>
              <a:rPr lang="pl-PL" sz="1800" dirty="0" smtClean="0"/>
              <a:t>świadomość - </a:t>
            </a:r>
            <a:r>
              <a:rPr lang="pl-PL" sz="1800" dirty="0" smtClean="0"/>
              <a:t>jako czujność i przytomność, uzmysłowienie sobie, że jestem czuję i </a:t>
            </a:r>
            <a:r>
              <a:rPr lang="pl-PL" sz="1800" dirty="0" smtClean="0"/>
              <a:t>myślę, </a:t>
            </a:r>
            <a:r>
              <a:rPr lang="pl-PL" sz="1800" dirty="0" smtClean="0"/>
              <a:t>natomiast ego to brak </a:t>
            </a:r>
            <a:r>
              <a:rPr lang="pl-PL" sz="1800" dirty="0" smtClean="0"/>
              <a:t>czujności, </a:t>
            </a:r>
            <a:r>
              <a:rPr lang="pl-PL" sz="1800" dirty="0" smtClean="0"/>
              <a:t>to poddanie się miotaniu </a:t>
            </a:r>
            <a:r>
              <a:rPr lang="pl-PL" sz="1800" dirty="0" smtClean="0"/>
              <a:t>przez </a:t>
            </a:r>
            <a:r>
              <a:rPr lang="pl-PL" sz="1800" dirty="0" smtClean="0"/>
              <a:t>myśli, emocje, oceny, osądy, </a:t>
            </a:r>
            <a:r>
              <a:rPr lang="pl-PL" sz="1800" dirty="0" smtClean="0"/>
              <a:t>komentarze - </a:t>
            </a:r>
            <a:r>
              <a:rPr lang="pl-PL" sz="1800" dirty="0" smtClean="0"/>
              <a:t>bezwiednie. </a:t>
            </a:r>
            <a:r>
              <a:rPr lang="pl-PL" sz="1800" dirty="0" smtClean="0"/>
              <a:t>Emocje odczuwane przez człowieka </a:t>
            </a:r>
            <a:r>
              <a:rPr lang="pl-PL" sz="1800" dirty="0" smtClean="0"/>
              <a:t>mogą być </a:t>
            </a:r>
            <a:r>
              <a:rPr lang="pl-PL" sz="1800" dirty="0" smtClean="0"/>
              <a:t>najróżniejsze: </a:t>
            </a:r>
            <a:r>
              <a:rPr lang="pl-PL" sz="1800" dirty="0" smtClean="0"/>
              <a:t>obawa niepokój, strach, 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a </a:t>
            </a:r>
            <a:r>
              <a:rPr lang="pl-PL" sz="1800" dirty="0" smtClean="0"/>
              <a:t>z tych bardziej przyjemnych duma, radość, ekscytacja itp..</a:t>
            </a:r>
            <a:endParaRPr lang="pl-PL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Czym jest rozwój i co mu sprzyja?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pPr algn="just"/>
            <a:r>
              <a:rPr lang="pl-PL" sz="1800" dirty="0" smtClean="0"/>
              <a:t>Gdy </a:t>
            </a:r>
            <a:r>
              <a:rPr lang="pl-PL" sz="1800" dirty="0" smtClean="0"/>
              <a:t>podejmujemy </a:t>
            </a:r>
            <a:r>
              <a:rPr lang="pl-PL" sz="1800" dirty="0" smtClean="0"/>
              <a:t>decyzje o tym, że chcemy wieść życie satysfakcjonujące, takie które daje nam radość, musimy wziąć pod uwagę </a:t>
            </a:r>
            <a:r>
              <a:rPr lang="pl-PL" sz="1800" dirty="0" smtClean="0"/>
              <a:t>to, </a:t>
            </a:r>
            <a:r>
              <a:rPr lang="pl-PL" sz="1800" dirty="0" smtClean="0"/>
              <a:t>co daje egzystencji </a:t>
            </a:r>
            <a:r>
              <a:rPr lang="pl-PL" sz="1800" dirty="0" smtClean="0"/>
              <a:t>pewną </a:t>
            </a:r>
            <a:r>
              <a:rPr lang="pl-PL" sz="1800" dirty="0" smtClean="0"/>
              <a:t>jakość, a jakość łączy się z czymś co określamy jako rozwój.</a:t>
            </a:r>
          </a:p>
          <a:p>
            <a:pPr algn="just"/>
            <a:r>
              <a:rPr lang="pl-PL" sz="1800" dirty="0" smtClean="0"/>
              <a:t>W tym momencie musimy zadać sobie bardzo ważne pytanie? </a:t>
            </a:r>
          </a:p>
          <a:p>
            <a:pPr algn="just" fontAlgn="base">
              <a:buNone/>
            </a:pPr>
            <a:r>
              <a:rPr lang="pl-PL" sz="1800" b="1" dirty="0" smtClean="0"/>
              <a:t>1</a:t>
            </a:r>
            <a:r>
              <a:rPr lang="pl-PL" sz="1800" b="1" dirty="0" smtClean="0"/>
              <a:t>. Co </a:t>
            </a:r>
            <a:r>
              <a:rPr lang="pl-PL" sz="1800" b="1" dirty="0" smtClean="0"/>
              <a:t>daje mi radość? </a:t>
            </a:r>
          </a:p>
          <a:p>
            <a:pPr algn="just" fontAlgn="base"/>
            <a:r>
              <a:rPr lang="pl-PL" sz="1800" dirty="0" smtClean="0"/>
              <a:t>To bardzo ważne, abyś odkrył, co w życiu lubisz robić. Praca, która będzie sprawiać Ci przyjemność, stanie się o wiele łatwiejsza. A może wręcz przestaniesz traktować </a:t>
            </a:r>
            <a:r>
              <a:rPr lang="pl-PL" sz="1800" dirty="0" smtClean="0"/>
              <a:t>ją jako pracę, </a:t>
            </a:r>
            <a:r>
              <a:rPr lang="pl-PL" sz="1800" dirty="0" smtClean="0"/>
              <a:t>a zaczniesz dostrzegać w niej pasję i cel swojego </a:t>
            </a:r>
            <a:r>
              <a:rPr lang="pl-PL" sz="1800" dirty="0" smtClean="0"/>
              <a:t>istnienia, </a:t>
            </a:r>
            <a:r>
              <a:rPr lang="pl-PL" sz="1800" dirty="0" smtClean="0"/>
              <a:t>znajdziesz głęboki powód, dlaczego warto to robić.</a:t>
            </a:r>
          </a:p>
          <a:p>
            <a:pPr algn="just" fontAlgn="base"/>
            <a:r>
              <a:rPr lang="pl-PL" sz="1800" dirty="0" smtClean="0"/>
              <a:t>Przypomnij sobie sytuacje i zadania, które lubisz robić i które pochłaniają Cię </a:t>
            </a:r>
            <a:br>
              <a:rPr lang="pl-PL" sz="1800" dirty="0" smtClean="0"/>
            </a:br>
            <a:r>
              <a:rPr lang="pl-PL" sz="1800" dirty="0" smtClean="0"/>
              <a:t>w całości, a czas podczas ich </a:t>
            </a:r>
            <a:r>
              <a:rPr lang="pl-PL" sz="1800" dirty="0" smtClean="0"/>
              <a:t>realizacji </a:t>
            </a:r>
            <a:r>
              <a:rPr lang="pl-PL" sz="1800" dirty="0" smtClean="0"/>
              <a:t>przestaje dla Ciebie istnieć. Pomyśl, co Cię </a:t>
            </a:r>
            <a:br>
              <a:rPr lang="pl-PL" sz="1800" dirty="0" smtClean="0"/>
            </a:br>
            <a:r>
              <a:rPr lang="pl-PL" sz="1800" dirty="0" smtClean="0"/>
              <a:t>w nich szczególnie fascynuje?</a:t>
            </a:r>
          </a:p>
          <a:p>
            <a:pPr algn="just" fontAlgn="base"/>
            <a:r>
              <a:rPr lang="pl-PL" sz="1800" dirty="0" smtClean="0"/>
              <a:t>Kiedy czujesz się radosny i szczęśliwy? Co wtedy robisz, czym się zajmujesz?</a:t>
            </a:r>
          </a:p>
          <a:p>
            <a:pPr algn="just"/>
            <a:r>
              <a:rPr lang="pl-PL" sz="1800" dirty="0" smtClean="0"/>
              <a:t>Zapisz swoje przemyślenia i zastanów się chwilę nad nimi, a być może znajdziesz </a:t>
            </a:r>
            <a:br>
              <a:rPr lang="pl-PL" sz="1800" dirty="0" smtClean="0"/>
            </a:br>
            <a:r>
              <a:rPr lang="pl-PL" sz="1800" dirty="0" smtClean="0"/>
              <a:t>w nich inspirację do tego, jak znaleźć cel w życiu i wskazówkę do dalszej drogi</a:t>
            </a:r>
          </a:p>
          <a:p>
            <a:pPr algn="just"/>
            <a:endParaRPr lang="pl-PL" sz="1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Mocne strony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algn="just" fontAlgn="base">
              <a:buNone/>
            </a:pPr>
            <a:r>
              <a:rPr lang="pl-PL" sz="1800" b="1" dirty="0" smtClean="0"/>
              <a:t>2. Jakie są Twoje mocne strony? Co przychodzi Ci z łatwością?</a:t>
            </a:r>
          </a:p>
          <a:p>
            <a:pPr algn="just" fontAlgn="base"/>
            <a:endParaRPr lang="pl-PL" sz="1800" b="1" dirty="0" smtClean="0"/>
          </a:p>
          <a:p>
            <a:pPr algn="just" fontAlgn="base"/>
            <a:r>
              <a:rPr lang="pl-PL" sz="1800" dirty="0" smtClean="0"/>
              <a:t>To normalne, że nie we wszystkim będziesz dobry i nie wszystko będzie dla Ciebie.</a:t>
            </a:r>
          </a:p>
          <a:p>
            <a:pPr algn="just" fontAlgn="base"/>
            <a:r>
              <a:rPr lang="pl-PL" sz="1800" dirty="0" smtClean="0"/>
              <a:t>Są jednak takie dziedziny, w których na pewno się sprawdzisz. Przypomnij sobie, </a:t>
            </a:r>
            <a:br>
              <a:rPr lang="pl-PL" sz="1800" dirty="0" smtClean="0"/>
            </a:br>
            <a:r>
              <a:rPr lang="pl-PL" sz="1800" dirty="0" smtClean="0"/>
              <a:t>z czego czułeś się dumny? Za co inni Cię podziwiali? Za co otrzymywałeś dyplomy bądź wyróżnienia? A także, jakie zadania realizujesz obecnie bez większego problemu, a które są dla Ciebie prawdziwą udręką?</a:t>
            </a:r>
          </a:p>
          <a:p>
            <a:pPr algn="just" fontAlgn="base"/>
            <a:r>
              <a:rPr lang="pl-PL" sz="1800" dirty="0" smtClean="0"/>
              <a:t>By odkryć siebie, musisz poznać listę swoich mocnych i słabych stron. Jeżeli trudno Ci samemu ją opracować, zawsze możesz poprosić o pomoc ludzi, którzy dobrze Cię znają i których zdanie sobie cenisz.</a:t>
            </a:r>
          </a:p>
          <a:p>
            <a:pPr algn="just" fontAlgn="base"/>
            <a:r>
              <a:rPr lang="pl-PL" sz="1800" dirty="0" smtClean="0"/>
              <a:t>Musisz wiedzieć, że prawdopodobieństwo znalezienia życiowego celu będzie większe, gdy odkryjesz swoją prawdziwą pasję i talent. Często talent rodzi się </a:t>
            </a:r>
            <a:br>
              <a:rPr lang="pl-PL" sz="1800" dirty="0" smtClean="0"/>
            </a:br>
            <a:r>
              <a:rPr lang="pl-PL" sz="1800" dirty="0" smtClean="0"/>
              <a:t>z pasji i odwrotnie – pasja z talentu. Dlatego szukaj, zadawaj pytania </a:t>
            </a:r>
            <a:br>
              <a:rPr lang="pl-PL" sz="1800" dirty="0" smtClean="0"/>
            </a:br>
            <a:r>
              <a:rPr lang="pl-PL" sz="1800" dirty="0" smtClean="0"/>
              <a:t>i eksperymentuj.</a:t>
            </a:r>
          </a:p>
          <a:p>
            <a:pPr algn="just"/>
            <a:r>
              <a:rPr lang="pl-PL" sz="1800" dirty="0" smtClean="0"/>
              <a:t>Często  jest tak, że ludzie najpierw mają pasję, a z czasem przeradza się ona w coś większego i życiowy cel</a:t>
            </a:r>
            <a:endParaRPr lang="pl-PL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Czas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None/>
            </a:pPr>
            <a:r>
              <a:rPr lang="pl-PL" sz="1800" b="1" dirty="0" smtClean="0"/>
              <a:t>3. Jak spędzasz wolny czas?</a:t>
            </a:r>
          </a:p>
          <a:p>
            <a:pPr fontAlgn="base"/>
            <a:endParaRPr lang="pl-PL" sz="1800" b="1" dirty="0" smtClean="0"/>
          </a:p>
          <a:p>
            <a:pPr algn="just" fontAlgn="base"/>
            <a:r>
              <a:rPr lang="pl-PL" sz="1800" dirty="0" smtClean="0"/>
              <a:t>Każde nasze zachowanie odgrywa jakąś rolę w naszym życiu i ma swój głębszy sens – nawet leniuchowanie i przysłowiowe „nic nierobienie”. Zastanów się, co właściwie lubisz robić, gdy nic nie musisz i masz wolne? Co czytasz? Co oglądasz? Jak spędzasz czas? Co odrywa Cię od innych zajęć?</a:t>
            </a:r>
          </a:p>
          <a:p>
            <a:pPr algn="just" fontAlgn="base"/>
            <a:r>
              <a:rPr lang="pl-PL" sz="1800" dirty="0" smtClean="0"/>
              <a:t>Pewnie zapytasz, co może mieć wspólnego przeglądanie </a:t>
            </a:r>
            <a:r>
              <a:rPr lang="pl-PL" sz="1800" dirty="0" err="1" smtClean="0"/>
              <a:t>Facebooka</a:t>
            </a:r>
            <a:r>
              <a:rPr lang="pl-PL" sz="1800" dirty="0" smtClean="0"/>
              <a:t>, </a:t>
            </a:r>
            <a:r>
              <a:rPr lang="pl-PL" sz="1800" dirty="0" smtClean="0"/>
              <a:t>albo oglądanie filmów na </a:t>
            </a:r>
            <a:r>
              <a:rPr lang="pl-PL" sz="1800" dirty="0" err="1" smtClean="0"/>
              <a:t>Youtube</a:t>
            </a:r>
            <a:r>
              <a:rPr lang="pl-PL" sz="1800" dirty="0" smtClean="0"/>
              <a:t> z Twoją życiową misją?</a:t>
            </a:r>
          </a:p>
          <a:p>
            <a:pPr algn="just" fontAlgn="base"/>
            <a:r>
              <a:rPr lang="pl-PL" sz="1800" dirty="0" smtClean="0"/>
              <a:t>Spójrz na te z pozoru bezsensowne czynności </a:t>
            </a:r>
            <a:r>
              <a:rPr lang="pl-PL" sz="1800" b="1" dirty="0" smtClean="0"/>
              <a:t>na głębszym poziomie</a:t>
            </a:r>
            <a:r>
              <a:rPr lang="pl-PL" sz="1800" dirty="0" smtClean="0"/>
              <a:t>. W jaki sposób je wykonujesz? Co w tych zajęciach jest takiego, że Cię „wciąga”? Dlaczego wybierasz akurat </a:t>
            </a:r>
            <a:r>
              <a:rPr lang="pl-PL" sz="1800" dirty="0" smtClean="0"/>
              <a:t>te, </a:t>
            </a:r>
            <a:r>
              <a:rPr lang="pl-PL" sz="1800" dirty="0" smtClean="0"/>
              <a:t>a nie inne działania? Jak przeglądasz </a:t>
            </a:r>
            <a:r>
              <a:rPr lang="pl-PL" sz="1800" dirty="0" err="1" smtClean="0"/>
              <a:t>Youtube</a:t>
            </a:r>
            <a:r>
              <a:rPr lang="pl-PL" sz="1800" dirty="0" smtClean="0"/>
              <a:t>,</a:t>
            </a:r>
            <a:r>
              <a:rPr lang="pl-PL" sz="1800" dirty="0" smtClean="0"/>
              <a:t/>
            </a:r>
            <a:br>
              <a:rPr lang="pl-PL" sz="1800" dirty="0" smtClean="0"/>
            </a:br>
            <a:r>
              <a:rPr lang="pl-PL" sz="1800" dirty="0" smtClean="0"/>
              <a:t>to które filmy </a:t>
            </a:r>
            <a:r>
              <a:rPr lang="pl-PL" sz="1800" dirty="0" smtClean="0"/>
              <a:t>zabierają </a:t>
            </a:r>
            <a:r>
              <a:rPr lang="pl-PL" sz="1800" dirty="0" smtClean="0"/>
              <a:t>Ci najwięcej uwagi? Na czym się zatrzymujesz? Jakie treści szczególnie Cię interesują?</a:t>
            </a:r>
          </a:p>
          <a:p>
            <a:endParaRPr lang="pl-PL" sz="1800" dirty="0" smtClean="0"/>
          </a:p>
          <a:p>
            <a:endParaRPr lang="pl-PL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862</Words>
  <Application>Microsoft Office PowerPoint</Application>
  <PresentationFormat>Pokaz na ekranie (4:3)</PresentationFormat>
  <Paragraphs>94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Motyw pakietu Office</vt:lpstr>
      <vt:lpstr>Kreatywna realizacja i rozwój własny</vt:lpstr>
      <vt:lpstr>Kim jestem?</vt:lpstr>
      <vt:lpstr>Podświadomość</vt:lpstr>
      <vt:lpstr>Świadomość</vt:lpstr>
      <vt:lpstr>Intuicja</vt:lpstr>
      <vt:lpstr>Ego</vt:lpstr>
      <vt:lpstr>Czym jest rozwój i co mu sprzyja?</vt:lpstr>
      <vt:lpstr>Mocne strony</vt:lpstr>
      <vt:lpstr>Czas</vt:lpstr>
      <vt:lpstr>Wolny czas</vt:lpstr>
      <vt:lpstr>Mam tylko rok</vt:lpstr>
      <vt:lpstr>Marzenia </vt:lpstr>
      <vt:lpstr>Slajd 13</vt:lpstr>
      <vt:lpstr>Wartości – wybieram najważniejsze dla siebie..</vt:lpstr>
      <vt:lpstr>Inicjacja i wspomaganie rozwoju</vt:lpstr>
      <vt:lpstr>Slajd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Kreatywna realizacja i rozwój własny</dc:title>
  <dc:creator>Dorota</dc:creator>
  <cp:lastModifiedBy>Dorota</cp:lastModifiedBy>
  <cp:revision>64</cp:revision>
  <dcterms:created xsi:type="dcterms:W3CDTF">2020-04-16T10:01:32Z</dcterms:created>
  <dcterms:modified xsi:type="dcterms:W3CDTF">2020-04-22T08:28:46Z</dcterms:modified>
</cp:coreProperties>
</file>